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0" r:id="rId11"/>
    <p:sldId id="275" r:id="rId12"/>
    <p:sldId id="271" r:id="rId13"/>
    <p:sldId id="272" r:id="rId14"/>
    <p:sldId id="273" r:id="rId15"/>
    <p:sldId id="274" r:id="rId16"/>
    <p:sldId id="266" r:id="rId17"/>
    <p:sldId id="27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7CA98-2B80-4E00-99F2-7A1CAED2A4F2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3C00610-50E5-45DA-BFFE-BA88FDE0171B}">
      <dgm:prSet phldrT="[Текст]" custT="1"/>
      <dgm:spPr/>
      <dgm:t>
        <a:bodyPr/>
        <a:lstStyle/>
        <a:p>
          <a:r>
            <a:rPr lang="ru-RU" sz="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ru-RU" sz="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BC68DD1-9D31-47AA-9051-C9BF3E2C08C2}" type="parTrans" cxnId="{2B5E8D90-0688-47F2-A1C4-F316A1EC5AF8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874A99F-C438-4F2E-A342-370CFC9F1BB7}" type="sibTrans" cxnId="{2B5E8D90-0688-47F2-A1C4-F316A1EC5AF8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D2B0A45-64B9-4F46-9182-58D164B66211}">
      <dgm:prSet phldrT="[Текст]" custT="1"/>
      <dgm:spPr/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Объект исследования</a:t>
          </a:r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: </a:t>
          </a:r>
          <a:r>
            <a: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rPr>
            <a:t>сенсорное развитие детей младшего возраста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entury Gothic" pitchFamily="34" charset="0"/>
          </a:endParaRPr>
        </a:p>
      </dgm:t>
    </dgm:pt>
    <dgm:pt modelId="{4C7D1B50-7BFA-4742-B16E-AF329BD2973E}" type="parTrans" cxnId="{B464D51E-0350-4455-A23B-76DA88992FBF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24F8DEC-2AFB-47C3-ADF2-BF8C631EE8DD}" type="sibTrans" cxnId="{B464D51E-0350-4455-A23B-76DA88992FBF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8D01E59-0EEF-412D-9DFA-FDE1AD52A406}">
      <dgm:prSet phldrT="[Текст]" custT="1"/>
      <dgm:spPr/>
      <dgm:t>
        <a:bodyPr/>
        <a:lstStyle/>
        <a:p>
          <a:r>
            <a:rPr lang="ru-RU" sz="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ru-RU" sz="7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DA929CB-9488-4CFF-AB74-CE2F69D30521}" type="parTrans" cxnId="{E4AEC3C9-BD4A-42CB-8A6E-A5712B71841E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E1A3371-D277-4B0B-93B5-9DE5E4CDC7D6}" type="sibTrans" cxnId="{E4AEC3C9-BD4A-42CB-8A6E-A5712B71841E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1FF2123-6893-42A1-B5EF-16DDCE782B91}">
      <dgm:prSet phldrT="[Текст]" custT="1"/>
      <dgm:spPr/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Предмет исследования</a:t>
          </a:r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:</a:t>
          </a:r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rPr>
            <a:t>дидактическая игра как средство сенсорного развития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entury Gothic" pitchFamily="34" charset="0"/>
          </a:endParaRPr>
        </a:p>
      </dgm:t>
    </dgm:pt>
    <dgm:pt modelId="{7B6EBC9A-2CF2-4BCC-83C2-1D5525A55EAF}" type="parTrans" cxnId="{493E42E7-63CC-4D32-8A10-8DDF213C758D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1647D42-D880-45C7-8593-114E19C67C99}" type="sibTrans" cxnId="{493E42E7-63CC-4D32-8A10-8DDF213C758D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D1C4283-FD3A-4AD1-8C40-A8A2B833C9C6}" type="pres">
      <dgm:prSet presAssocID="{1527CA98-2B80-4E00-99F2-7A1CAED2A4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354D5-06FA-4C79-8A2F-FF590C5C7D17}" type="pres">
      <dgm:prSet presAssocID="{23C00610-50E5-45DA-BFFE-BA88FDE0171B}" presName="composite" presStyleCnt="0"/>
      <dgm:spPr/>
    </dgm:pt>
    <dgm:pt modelId="{5A94B3FD-F89F-438D-B05C-434CC238590C}" type="pres">
      <dgm:prSet presAssocID="{23C00610-50E5-45DA-BFFE-BA88FDE0171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E3B2F-BB54-4A08-955B-836F432388E8}" type="pres">
      <dgm:prSet presAssocID="{23C00610-50E5-45DA-BFFE-BA88FDE0171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5887-F9F6-4152-AF98-DCBB617E89DF}" type="pres">
      <dgm:prSet presAssocID="{2874A99F-C438-4F2E-A342-370CFC9F1BB7}" presName="sp" presStyleCnt="0"/>
      <dgm:spPr/>
    </dgm:pt>
    <dgm:pt modelId="{88DE6FCE-1921-4CFC-A2DD-9D4FADEC6C0F}" type="pres">
      <dgm:prSet presAssocID="{E8D01E59-0EEF-412D-9DFA-FDE1AD52A406}" presName="composite" presStyleCnt="0"/>
      <dgm:spPr/>
    </dgm:pt>
    <dgm:pt modelId="{6F4A30A2-9C8B-4139-B622-172802B4AD65}" type="pres">
      <dgm:prSet presAssocID="{E8D01E59-0EEF-412D-9DFA-FDE1AD52A406}" presName="parentText" presStyleLbl="alignNode1" presStyleIdx="1" presStyleCnt="2" custLinFactNeighborX="1119" custLinFactNeighborY="34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BE987-30CB-4FDE-B0AD-B26D045BA804}" type="pres">
      <dgm:prSet presAssocID="{E8D01E59-0EEF-412D-9DFA-FDE1AD52A406}" presName="descendantText" presStyleLbl="alignAcc1" presStyleIdx="1" presStyleCnt="2" custScaleX="101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B1794-2D59-4038-AB08-59154616BFE6}" type="presOf" srcId="{C1FF2123-6893-42A1-B5EF-16DDCE782B91}" destId="{67DBE987-30CB-4FDE-B0AD-B26D045BA804}" srcOrd="0" destOrd="0" presId="urn:microsoft.com/office/officeart/2005/8/layout/chevron2"/>
    <dgm:cxn modelId="{BFAC2AFF-0D76-437B-A7A7-872462BBDB4B}" type="presOf" srcId="{BD2B0A45-64B9-4F46-9182-58D164B66211}" destId="{E65E3B2F-BB54-4A08-955B-836F432388E8}" srcOrd="0" destOrd="0" presId="urn:microsoft.com/office/officeart/2005/8/layout/chevron2"/>
    <dgm:cxn modelId="{B464D51E-0350-4455-A23B-76DA88992FBF}" srcId="{23C00610-50E5-45DA-BFFE-BA88FDE0171B}" destId="{BD2B0A45-64B9-4F46-9182-58D164B66211}" srcOrd="0" destOrd="0" parTransId="{4C7D1B50-7BFA-4742-B16E-AF329BD2973E}" sibTransId="{824F8DEC-2AFB-47C3-ADF2-BF8C631EE8DD}"/>
    <dgm:cxn modelId="{493E42E7-63CC-4D32-8A10-8DDF213C758D}" srcId="{E8D01E59-0EEF-412D-9DFA-FDE1AD52A406}" destId="{C1FF2123-6893-42A1-B5EF-16DDCE782B91}" srcOrd="0" destOrd="0" parTransId="{7B6EBC9A-2CF2-4BCC-83C2-1D5525A55EAF}" sibTransId="{31647D42-D880-45C7-8593-114E19C67C99}"/>
    <dgm:cxn modelId="{F4A4C6EB-B486-4AE5-96A7-102DDFE14C3F}" type="presOf" srcId="{1527CA98-2B80-4E00-99F2-7A1CAED2A4F2}" destId="{AD1C4283-FD3A-4AD1-8C40-A8A2B833C9C6}" srcOrd="0" destOrd="0" presId="urn:microsoft.com/office/officeart/2005/8/layout/chevron2"/>
    <dgm:cxn modelId="{1B3B77F3-F142-4BB7-9490-AAB572F156F4}" type="presOf" srcId="{23C00610-50E5-45DA-BFFE-BA88FDE0171B}" destId="{5A94B3FD-F89F-438D-B05C-434CC238590C}" srcOrd="0" destOrd="0" presId="urn:microsoft.com/office/officeart/2005/8/layout/chevron2"/>
    <dgm:cxn modelId="{2B5E8D90-0688-47F2-A1C4-F316A1EC5AF8}" srcId="{1527CA98-2B80-4E00-99F2-7A1CAED2A4F2}" destId="{23C00610-50E5-45DA-BFFE-BA88FDE0171B}" srcOrd="0" destOrd="0" parTransId="{ABC68DD1-9D31-47AA-9051-C9BF3E2C08C2}" sibTransId="{2874A99F-C438-4F2E-A342-370CFC9F1BB7}"/>
    <dgm:cxn modelId="{E4AEC3C9-BD4A-42CB-8A6E-A5712B71841E}" srcId="{1527CA98-2B80-4E00-99F2-7A1CAED2A4F2}" destId="{E8D01E59-0EEF-412D-9DFA-FDE1AD52A406}" srcOrd="1" destOrd="0" parTransId="{1DA929CB-9488-4CFF-AB74-CE2F69D30521}" sibTransId="{3E1A3371-D277-4B0B-93B5-9DE5E4CDC7D6}"/>
    <dgm:cxn modelId="{0AF6777C-265A-42B4-BBE7-86A19F30C0D7}" type="presOf" srcId="{E8D01E59-0EEF-412D-9DFA-FDE1AD52A406}" destId="{6F4A30A2-9C8B-4139-B622-172802B4AD65}" srcOrd="0" destOrd="0" presId="urn:microsoft.com/office/officeart/2005/8/layout/chevron2"/>
    <dgm:cxn modelId="{C2B0133C-51CB-4B38-BE41-2792AAAE4AE2}" type="presParOf" srcId="{AD1C4283-FD3A-4AD1-8C40-A8A2B833C9C6}" destId="{6A9354D5-06FA-4C79-8A2F-FF590C5C7D17}" srcOrd="0" destOrd="0" presId="urn:microsoft.com/office/officeart/2005/8/layout/chevron2"/>
    <dgm:cxn modelId="{181CCD6A-5233-4F53-ACA2-5509DEB8DD52}" type="presParOf" srcId="{6A9354D5-06FA-4C79-8A2F-FF590C5C7D17}" destId="{5A94B3FD-F89F-438D-B05C-434CC238590C}" srcOrd="0" destOrd="0" presId="urn:microsoft.com/office/officeart/2005/8/layout/chevron2"/>
    <dgm:cxn modelId="{B19C640E-35B0-4B7F-ABE1-4F61287C258D}" type="presParOf" srcId="{6A9354D5-06FA-4C79-8A2F-FF590C5C7D17}" destId="{E65E3B2F-BB54-4A08-955B-836F432388E8}" srcOrd="1" destOrd="0" presId="urn:microsoft.com/office/officeart/2005/8/layout/chevron2"/>
    <dgm:cxn modelId="{34965DD4-9C36-473B-A90B-FAFA31205890}" type="presParOf" srcId="{AD1C4283-FD3A-4AD1-8C40-A8A2B833C9C6}" destId="{CEED5887-F9F6-4152-AF98-DCBB617E89DF}" srcOrd="1" destOrd="0" presId="urn:microsoft.com/office/officeart/2005/8/layout/chevron2"/>
    <dgm:cxn modelId="{9465DD5C-563C-4C4B-92D7-D09704B404AE}" type="presParOf" srcId="{AD1C4283-FD3A-4AD1-8C40-A8A2B833C9C6}" destId="{88DE6FCE-1921-4CFC-A2DD-9D4FADEC6C0F}" srcOrd="2" destOrd="0" presId="urn:microsoft.com/office/officeart/2005/8/layout/chevron2"/>
    <dgm:cxn modelId="{622802BF-4F0C-4DAA-8889-32C8A76C6E74}" type="presParOf" srcId="{88DE6FCE-1921-4CFC-A2DD-9D4FADEC6C0F}" destId="{6F4A30A2-9C8B-4139-B622-172802B4AD65}" srcOrd="0" destOrd="0" presId="urn:microsoft.com/office/officeart/2005/8/layout/chevron2"/>
    <dgm:cxn modelId="{033F95B4-652A-4491-B319-EA6A956275BB}" type="presParOf" srcId="{88DE6FCE-1921-4CFC-A2DD-9D4FADEC6C0F}" destId="{67DBE987-30CB-4FDE-B0AD-B26D045BA80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4B3FD-F89F-438D-B05C-434CC238590C}">
      <dsp:nvSpPr>
        <dsp:cNvPr id="0" name=""/>
        <dsp:cNvSpPr/>
      </dsp:nvSpPr>
      <dsp:spPr>
        <a:xfrm rot="5400000">
          <a:off x="-377812" y="361898"/>
          <a:ext cx="2386061" cy="16702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ru-RU" sz="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5400000">
        <a:off x="-377812" y="361898"/>
        <a:ext cx="2386061" cy="1670242"/>
      </dsp:txXfrm>
    </dsp:sp>
    <dsp:sp modelId="{E65E3B2F-BB54-4A08-955B-836F432388E8}">
      <dsp:nvSpPr>
        <dsp:cNvPr id="0" name=""/>
        <dsp:cNvSpPr/>
      </dsp:nvSpPr>
      <dsp:spPr>
        <a:xfrm rot="5400000">
          <a:off x="4116448" y="-2462118"/>
          <a:ext cx="1550939" cy="648315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Объект исследования</a:t>
          </a: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: </a:t>
          </a:r>
          <a:r>
            <a:rPr lang="ru-RU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rPr>
            <a:t>сенсорное развитие детей младшего возраста</a:t>
          </a:r>
          <a:endParaRPr lang="ru-RU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entury Gothic" pitchFamily="34" charset="0"/>
          </a:endParaRPr>
        </a:p>
      </dsp:txBody>
      <dsp:txXfrm rot="5400000">
        <a:off x="4116448" y="-2462118"/>
        <a:ext cx="1550939" cy="6483157"/>
      </dsp:txXfrm>
    </dsp:sp>
    <dsp:sp modelId="{6F4A30A2-9C8B-4139-B622-172802B4AD65}">
      <dsp:nvSpPr>
        <dsp:cNvPr id="0" name=""/>
        <dsp:cNvSpPr/>
      </dsp:nvSpPr>
      <dsp:spPr>
        <a:xfrm rot="5400000">
          <a:off x="-359122" y="2467647"/>
          <a:ext cx="2386061" cy="16702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ru-RU" sz="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5400000">
        <a:off x="-359122" y="2467647"/>
        <a:ext cx="2386061" cy="1670242"/>
      </dsp:txXfrm>
    </dsp:sp>
    <dsp:sp modelId="{67DBE987-30CB-4FDE-B0AD-B26D045BA804}">
      <dsp:nvSpPr>
        <dsp:cNvPr id="0" name=""/>
        <dsp:cNvSpPr/>
      </dsp:nvSpPr>
      <dsp:spPr>
        <a:xfrm rot="5400000">
          <a:off x="4116448" y="-400166"/>
          <a:ext cx="1550939" cy="65627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Предмет исследования</a:t>
          </a: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rPr>
            <a:t>:</a:t>
          </a: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rPr>
            <a:t>дидактическая игра как средство сенсорного развития</a:t>
          </a:r>
          <a:endParaRPr lang="ru-RU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entury Gothic" pitchFamily="34" charset="0"/>
          </a:endParaRPr>
        </a:p>
      </dsp:txBody>
      <dsp:txXfrm rot="5400000">
        <a:off x="4116448" y="-400166"/>
        <a:ext cx="1550939" cy="656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Сенсорное развитие детей младшего дошкольного возраста посредством дидактических  игр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293096"/>
            <a:ext cx="3707904" cy="9018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abriola" pitchFamily="82" charset="0"/>
              </a:rPr>
              <a:t>Выполнила</a:t>
            </a:r>
            <a:r>
              <a:rPr lang="ru-RU" dirty="0" smtClean="0"/>
              <a:t>: </a:t>
            </a:r>
            <a:r>
              <a:rPr lang="ru-RU" dirty="0" err="1" smtClean="0">
                <a:latin typeface="Gabriola" pitchFamily="82" charset="0"/>
              </a:rPr>
              <a:t>Татаренко</a:t>
            </a:r>
            <a:r>
              <a:rPr lang="ru-RU" dirty="0" smtClean="0">
                <a:latin typeface="Gabriola" pitchFamily="82" charset="0"/>
              </a:rPr>
              <a:t> А.В</a:t>
            </a:r>
            <a:r>
              <a:rPr lang="ru-RU" dirty="0" smtClean="0">
                <a:latin typeface="Gabriola" pitchFamily="82" charset="0"/>
              </a:rPr>
              <a:t>.</a:t>
            </a:r>
          </a:p>
          <a:p>
            <a:r>
              <a:rPr lang="ru-RU" dirty="0" smtClean="0">
                <a:latin typeface="Gabriola" pitchFamily="82" charset="0"/>
              </a:rPr>
              <a:t>в</a:t>
            </a:r>
            <a:r>
              <a:rPr lang="ru-RU" dirty="0" smtClean="0">
                <a:latin typeface="Gabriola" pitchFamily="82" charset="0"/>
              </a:rPr>
              <a:t>оспитатель МБДОУ №33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445224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Тверь -2015 </a:t>
            </a:r>
            <a:r>
              <a:rPr lang="ru-RU" sz="2400" dirty="0" smtClean="0">
                <a:latin typeface="Gabriola" pitchFamily="82" charset="0"/>
              </a:rPr>
              <a:t>г.</a:t>
            </a:r>
            <a:endParaRPr lang="ru-RU" sz="2400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122" name="Picture 2" descr="C:\Users\User\Desktop\Алла презентация\Новая папка\20150821_12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User\Desktop\Алла презентация\Новая папка\20150821_122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8352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Ознакомление с цветом и формой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Ознакомление с цветом и формой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10242" name="Picture 2" descr="C:\Users\User\Desktop\Алла презентация\Новая папка\20150821_11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User\Desktop\Алла презентация\Новая папка\20150821_112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Ознакомление с величиной</a:t>
            </a:r>
            <a:endParaRPr lang="ru-RU" dirty="0"/>
          </a:p>
        </p:txBody>
      </p:sp>
      <p:pic>
        <p:nvPicPr>
          <p:cNvPr id="7170" name="Picture 2" descr="C:\Users\User\Desktop\Алла презентация\Новая папка\20150821_122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672000" cy="2628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User\Desktop\Алла презентация\Новая папка\20150821_122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8194" name="Picture 2" descr="C:\Users\User\Desktop\Алла презентация\Новая папка\20150821_11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3037500" cy="540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User\Desktop\Алла презентация\Новая папка\20150821_11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037500" cy="540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9218" name="Picture 2" descr="C:\Users\User\Desktop\Алла презентация\Новая папка\20150821_11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160000" cy="234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User\Desktop\Алла презентация\Новая папка\20150821_11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224000" cy="237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Users\User\Desktop\Алла презентация\Новая папка\20150821_111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 descr="C:\Users\User\Desktop\Алла презентация\Новая папка\20150821_111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Алла презентация\Новая папка\20150821_105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User\Desktop\Алла презентация\Новая папка\20150821_105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briola" pitchFamily="82" charset="0"/>
              </a:rPr>
              <a:t>Игры развивающие мелкую моторику рук</a:t>
            </a:r>
            <a:endParaRPr lang="ru-RU" dirty="0"/>
          </a:p>
        </p:txBody>
      </p:sp>
      <p:pic>
        <p:nvPicPr>
          <p:cNvPr id="11268" name="Picture 4" descr="C:\Users\User\Desktop\Алла презентация\Новая папка\20150821_105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77072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Игры развивающие мелкую моторику рук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6146" name="Picture 2" descr="I:\ФОТКИ ДЕТСКИЙ САД №33 (серая флешка)\ВАЛЕНТИНЫ ГЛЕБОВНЫ\P1030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840000" cy="288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I:\ФОТКИ ДЕТСКИЙ САД №33 (серая флешка)\ВАЛЕНТИНЫ ГЛЕБОВНЫ\P103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888000" cy="291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I:\ФОТКИ ДЕТСКИЙ САД №33 (серая флешка)\ВАЛЕНТИНЫ ГЛЕБОВНЫ\P103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77072"/>
            <a:ext cx="3504000" cy="2628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briola" pitchFamily="82" charset="0"/>
              </a:rPr>
              <a:t>Игры развивающие мелкую моторику рук</a:t>
            </a:r>
            <a:endParaRPr lang="ru-RU" dirty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96474" cy="3168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C:\Users\User\Desktop\Алла презентация\Новая папка\20150821_105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5056000" cy="2844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Заключение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Дидактическая игра является ценным средством воспитания сенсорной активности детей. В ней дети охотно учатся сравнивать, классифицировать, уточнять свои знания. Она помогает сделать любой учебный материал увлекательным, вызывает у воспитанников глубокое удовлетворение, создает радостное рабочее настроение, облегчает процесс усвоения знаний. Дидактическая игра помогает ребенку узнать, как устроен окружающий мир и расширить его кругозор, способствует формированию личности.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3140968"/>
            <a:ext cx="815340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Спасибо за внимание!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Актуальность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Century Gothic" pitchFamily="34" charset="0"/>
                <a:cs typeface="BrowalliaUPC" pitchFamily="34" charset="-34"/>
              </a:rPr>
              <a:t>В игровой деятельности происходит наиболее интенсивное воспитание всех психологических функций, в том числе происходит сенсорное воспитание. Значит, в учебно-воспитательный процесс необходимо внедрять дидактические игры, упражнения для развития восприятия ребенка, основная задача которых ознакомление младших дошкольников со свойствами предметов, что поможет обеспечить накопление представлений о форме, цвете и величине предметов. </a:t>
            </a:r>
          </a:p>
          <a:p>
            <a:pPr algn="just"/>
            <a:r>
              <a:rPr lang="ru-RU" dirty="0" smtClean="0">
                <a:latin typeface="Century Gothic" pitchFamily="34" charset="0"/>
                <a:cs typeface="BrowalliaUPC" pitchFamily="34" charset="-34"/>
              </a:rPr>
              <a:t>ФГОС и уровень информации требуют все больше внимания уделять интеллектуальному развитию ребенка. Процессу сенсорного развития внимания уделяется явно недостаточно. Хотя, известно, развитие ощущений и восприятий создает необходимые предпосылки для возникновения всех других, более сложных познавательных процессов (памяти, воображения, мышления, речи). Поэтому сенсорному развитию дошкольников должно уделяться значительно больше времени в воспитательном процессе в дошкольном учреждении</a:t>
            </a:r>
            <a:endParaRPr lang="ru-RU" dirty="0">
              <a:latin typeface="Century Gothic" pitchFamily="34" charset="0"/>
              <a:cs typeface="BrowalliaUPC" pitchFamily="34" charset="-34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Цель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Century Gothic" pitchFamily="34" charset="0"/>
              </a:rPr>
              <a:t>Осуществление неразрывной связи сенсорного развития с разнообразной деятельностью детей посредством дидактических игр.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Задачи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entury Gothic" pitchFamily="34" charset="0"/>
              </a:rPr>
              <a:t>Формирование общей сенсорной способности; 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>Обеспечение постепенного перехода от предметного восприятия и узнавания объекта к сенсорному анализу (части предмета, его назначение, материал из которого сделан предмет, цвет и форма, размер и т.д.); 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>Получение новых знаний, закрепление навыков действий с различными предметами; </a:t>
            </a:r>
          </a:p>
          <a:p>
            <a:pPr algn="just"/>
            <a:r>
              <a:rPr lang="ru-RU" dirty="0" smtClean="0">
                <a:latin typeface="Century Gothic" pitchFamily="34" charset="0"/>
              </a:rPr>
              <a:t>Умение общаться со своими сверстниками и с взрослыми.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772816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abriola" pitchFamily="82" charset="0"/>
              </a:rPr>
              <a:t>Ознакомление детей с цветом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026" name="Picture 2" descr="C:\Users\User\Desktop\Алла презентация\Новая папка\20150821_1213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754000" cy="4896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Алла презентация\Новая папка\20150821_11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5312000" cy="298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4" name="Picture 3" descr="C:\Users\User\Desktop\Алла презентация\Новая папка\20150821_112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Ознакомление детей с цветом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Ознакомление с цветом и формой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050" name="Picture 2" descr="C:\Users\User\Desktop\Алла презентация\Новая папка\20150821_1218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248000" cy="2952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User\Desktop\Алла презентация\Новая папка\20150821_12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3076" name="Picture 4" descr="C:\Users\User\Desktop\Алла презентация\Новая папка\20150821_12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4928000" cy="2772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3077" name="Picture 5" descr="C:\Users\User\Desktop\Алла презентация\Новая папка\20150821_12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5184000" cy="2916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9" name="Picture 2" descr="C:\Users\User\Desktop\Алла презентация\Новая папка\20150821_121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2656"/>
            <a:ext cx="4480000" cy="252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</TotalTime>
  <Words>352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Сенсорное развитие детей младшего дошкольного возраста посредством дидактических  игр</vt:lpstr>
      <vt:lpstr>Актуальность</vt:lpstr>
      <vt:lpstr>Цель</vt:lpstr>
      <vt:lpstr>Задачи</vt:lpstr>
      <vt:lpstr>.</vt:lpstr>
      <vt:lpstr>Ознакомление детей с цветом</vt:lpstr>
      <vt:lpstr>.</vt:lpstr>
      <vt:lpstr>Ознакомление с цветом и формой</vt:lpstr>
      <vt:lpstr>.</vt:lpstr>
      <vt:lpstr>.</vt:lpstr>
      <vt:lpstr> Ознакомление с цветом и формой </vt:lpstr>
      <vt:lpstr>Ознакомление с величиной</vt:lpstr>
      <vt:lpstr>.</vt:lpstr>
      <vt:lpstr>.</vt:lpstr>
      <vt:lpstr>Игры развивающие мелкую моторику рук</vt:lpstr>
      <vt:lpstr>Игры развивающие мелкую моторику рук</vt:lpstr>
      <vt:lpstr>Игры развивающие мелкую моторику рук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2015-08-20T09:25:03Z</dcterms:created>
  <dcterms:modified xsi:type="dcterms:W3CDTF">2016-12-02T20:44:25Z</dcterms:modified>
</cp:coreProperties>
</file>