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00042"/>
            <a:ext cx="55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МБДОУ №33, Центрального района города Твери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День Народного единства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день народного единств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402110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6072206"/>
            <a:ext cx="29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к празднику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856984" cy="551930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831328" cy="5148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2" descr="http://5klass.net/datas/istorija/Ekonomicheskoe-razvitie-Rossii-17-veka/0002-002-Posledstvija-Smuty.jpg"/>
          <p:cNvPicPr>
            <a:picLocks noChangeAspect="1" noChangeArrowheads="1"/>
          </p:cNvPicPr>
          <p:nvPr/>
        </p:nvPicPr>
        <p:blipFill>
          <a:blip r:embed="rId3" cstate="print"/>
          <a:srcRect l="51187" t="31100" r="5501" b="12201"/>
          <a:stretch>
            <a:fillRect/>
          </a:stretch>
        </p:blipFill>
        <p:spPr bwMode="auto">
          <a:xfrm>
            <a:off x="4067944" y="1556792"/>
            <a:ext cx="4876675" cy="47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i/istorija/Pozharskij/0007-007-Pozhar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14000"/>
            <a:ext cx="4880256" cy="64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Кузьма Минин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2.infourok.ru/uploads/ex/0954/0002b4eb-deb64b80/hello_html_6017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971480" cy="59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b.ru/misc/i/gallery/31344/125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11565" cy="6300000"/>
          </a:xfrm>
          <a:prstGeom prst="rect">
            <a:avLst/>
          </a:prstGeom>
          <a:noFill/>
        </p:spPr>
      </p:pic>
      <p:pic>
        <p:nvPicPr>
          <p:cNvPr id="3" name="Содержимое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172816" cy="284400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lavyanskaya-kultura.ru/images/photos/071866e9a15535ba2712fbf16d18da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48161" cy="63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yargid.ru/uploads/images/00/00/02/2014/12/23/ce09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80078" cy="51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00.infourok.ru/images/doc/222/14246/2/img12.jpg"/>
          <p:cNvPicPr>
            <a:picLocks noChangeAspect="1" noChangeArrowheads="1"/>
          </p:cNvPicPr>
          <p:nvPr/>
        </p:nvPicPr>
        <p:blipFill>
          <a:blip r:embed="rId2" cstate="print"/>
          <a:srcRect l="4326" t="2100" r="3538" b="15350"/>
          <a:stretch>
            <a:fillRect/>
          </a:stretch>
        </p:blipFill>
        <p:spPr bwMode="auto">
          <a:xfrm>
            <a:off x="395536" y="692696"/>
            <a:ext cx="8424936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19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2016-10-18T04:07:25Z</dcterms:created>
  <dcterms:modified xsi:type="dcterms:W3CDTF">2016-12-02T22:00:26Z</dcterms:modified>
</cp:coreProperties>
</file>