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0"/>
  </p:normalViewPr>
  <p:slideViewPr>
    <p:cSldViewPr>
      <p:cViewPr varScale="1">
        <p:scale>
          <a:sx n="104" d="100"/>
          <a:sy n="104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B8D2D-461E-4CE7-AC08-BE7BCDE66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8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3C80-F3A7-487E-B819-D9A8BE411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8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70BDD-1256-4DB8-9247-2D3567B95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8EB6-9C3D-49C2-B0BA-B65CC97D0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7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87E2-ED71-43B9-B1E8-3F1499801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9D82-2C26-4224-814A-620A6DC4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40DE-26DE-4AB5-9578-6C6C854BD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A19-CC9D-4995-B752-0FD374054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AF9F-E07F-4BE2-A59F-1B6398310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1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F05A-45E4-4E78-AC6E-8FFC7536C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91D0-1F09-4413-9A67-148D2F5F7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94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532D77-B100-4DDD-81E7-3F02D3A46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j-ea"/>
                <a:cs typeface="+mj-cs"/>
              </a:rPr>
              <a:t>«Рекомендации для родителей по финансовой грамотности старших дошкольников»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BE23BA-A5BC-4705-D185-02821EE6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  <a:latin typeface="Segoe Print" panose="02000600000000000000" pitchFamily="2" charset="0"/>
              </a:rPr>
              <a:t>Деньги на деревьях не растут…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BE4DC3-B758-8362-039E-CBD594E04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Деньги не появляются сами собой, а зарабатываются! Объясняем, как люди зарабатывают деньги и каким образом заработок зависит от вида деятельности.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Сначала зарабатываем – потом тратим. Рассказываем, что «из тумбочки можно взять только то, что в нее положили», – соответственно, чем больше зарабатываешь и разумнее тратишь, тем больше можешь купить.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 Стоимость товара зависит от его качества, нужности и от того, насколько сложно его произвести. Объясняем, что цена – это количество денег, которые надо отдать, а товар в магазине – это результат труда других людей, поэтому он стоит денег; люди как бы меняют свой труд на труд других людей, и в этой цепочке деньги – это посредник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54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9461A2-BABA-CDB8-8073-67137440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j-ea"/>
                <a:cs typeface="+mj-cs"/>
              </a:rPr>
              <a:t>Русские пословицы и поговорки о деньгах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A2F2FC-6455-98C5-5127-6F764A58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Без копейки рубля нет.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Был бы ум, будет и рубль; не будет ума, не будет и рубля.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Горе — деньги нажить, а с деньгами и дураку можно жить.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Гроша нет за душой.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Денег ни гроша, да слава хороша.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Денежка без ног, а весь свет обойдет.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Деньги счет любят.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Деньги — что пух: только дунь на них — и нет.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Кто не богат, тот и копейке рад, а богатому — и тысячи мало.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Не горюй о деньгах: не они нас наживали, а мы их.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Нелегко деньги нажить, а легко прожить.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Отплатил той же монетою.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Тот без нужды живет, кто деньги бережет.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Трудовая денежка всегда крепка.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5A867B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Уговор дороже денег.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76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A7DEDF-9CAD-E543-71BC-83702FD9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j-ea"/>
                <a:cs typeface="+mj-cs"/>
              </a:rPr>
              <a:t>Мультфильмы, которые научат обращаться с деньгами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C8981D-C817-08F8-663D-6B5191E40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2CEC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-Смешарики. Азбука финансовой грамотности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2CEC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-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2CEC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Фиксики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12CECE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2CEC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-Богатый Бобренок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2CEC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-Азбука денег тетушки Совы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12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01883D-4677-2241-9A4C-72604508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j-ea"/>
                <a:cs typeface="+mj-cs"/>
              </a:rPr>
              <a:t>Художественная литература для ознакомления детей с основами финансовой грамотности.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35D7FE-23DC-3D6F-2C72-CDBE778F0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Сказки, отражающие труд людей: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«Петушок и бобовое зернышко» К. Д. Ушинский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</a:t>
            </a:r>
            <a:r>
              <a:rPr kumimoji="0" lang="ru-RU" sz="1100" b="0" i="0" u="none" strike="noStrike" kern="0" cap="none" spc="0" normalizeH="0" baseline="0" noProof="0" dirty="0" err="1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Федорино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горе» К. И. Чуковский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</a:t>
            </a:r>
            <a:r>
              <a:rPr kumimoji="0" lang="ru-RU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Ховрошечка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» Л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Н. Толстой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04092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«Сказка о попе и его работнике Балде» А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С. Пушкин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04092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Русская народная сказка «Морозко»</a:t>
            </a:r>
          </a:p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Сказки о потребностях и возможностях: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730B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«Сказка о рыбаке и рыбке» А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A730B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С. Пушкин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730B0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730B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Русские народные сказки: «Жадная старуха», «Иван – царевич и серый волк», «Как коза избушку построила»</a:t>
            </a:r>
          </a:p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Сказки о бартере: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«Лисичка со скалочкой» А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Зайцев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04092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«Дудочка и кувшин» В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Катаев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04092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«Выгодное дело» Братья Гримм</a:t>
            </a:r>
          </a:p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Сказки о деньгах: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«Муха Цокотуха» </a:t>
            </a:r>
            <a:r>
              <a:rPr kumimoji="0" lang="ru-RU" sz="1100" b="0" i="0" u="none" strike="noStrike" kern="0" cap="none" spc="0" normalizeH="0" baseline="0" noProof="0" err="1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К</a:t>
            </a:r>
            <a:r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. Чуковский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A04092"/>
              </a:solidFill>
              <a:effectLst/>
              <a:uLnTx/>
              <a:uFillTx/>
              <a:latin typeface="Segoe Print" panose="02000600000000000000" pitchFamily="2" charset="0"/>
              <a:ea typeface="+mn-ea"/>
              <a:cs typeface="+mn-cs"/>
            </a:endParaRP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«Огниво» Г. Х. Андерсен.</a:t>
            </a:r>
          </a:p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Сказки о купле – продаже: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«Мальчик с пальчик» Ш. Перро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«Чудесная рубашка» А. Н. Афанасьева</a:t>
            </a:r>
          </a:p>
          <a:p>
            <a:pPr marL="13589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A04092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«Аленький цветочек» С.Т. Аксаков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998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9d035d7d-02e5-4a00-8b62-9a556aabc7b5">false</MarketSpecific>
    <ApprovalStatus xmlns="9d035d7d-02e5-4a00-8b62-9a556aabc7b5">InProgress</ApprovalStatus>
    <LocComments xmlns="9d035d7d-02e5-4a00-8b62-9a556aabc7b5" xsi:nil="true"/>
    <DirectSourceMarket xmlns="9d035d7d-02e5-4a00-8b62-9a556aabc7b5">english</DirectSourceMarket>
    <ThumbnailAssetId xmlns="9d035d7d-02e5-4a00-8b62-9a556aabc7b5" xsi:nil="true"/>
    <PrimaryImageGen xmlns="9d035d7d-02e5-4a00-8b62-9a556aabc7b5">true</PrimaryImageGen>
    <LegacyData xmlns="9d035d7d-02e5-4a00-8b62-9a556aabc7b5" xsi:nil="true"/>
    <TPFriendlyName xmlns="9d035d7d-02e5-4a00-8b62-9a556aabc7b5" xsi:nil="true"/>
    <NumericId xmlns="9d035d7d-02e5-4a00-8b62-9a556aabc7b5" xsi:nil="true"/>
    <LocRecommendedHandoff xmlns="9d035d7d-02e5-4a00-8b62-9a556aabc7b5" xsi:nil="true"/>
    <BlockPublish xmlns="9d035d7d-02e5-4a00-8b62-9a556aabc7b5">false</BlockPublish>
    <BusinessGroup xmlns="9d035d7d-02e5-4a00-8b62-9a556aabc7b5" xsi:nil="true"/>
    <OpenTemplate xmlns="9d035d7d-02e5-4a00-8b62-9a556aabc7b5">true</OpenTemplate>
    <SourceTitle xmlns="9d035d7d-02e5-4a00-8b62-9a556aabc7b5">Playpen design template</SourceTitle>
    <APEditor xmlns="9d035d7d-02e5-4a00-8b62-9a556aabc7b5">
      <UserInfo>
        <DisplayName/>
        <AccountId xsi:nil="true"/>
        <AccountType/>
      </UserInfo>
    </APEditor>
    <UALocComments xmlns="9d035d7d-02e5-4a00-8b62-9a556aabc7b5">2007 Template UpLeveling Do Not HandOff</UALocComments>
    <IntlLangReviewDate xmlns="9d035d7d-02e5-4a00-8b62-9a556aabc7b5" xsi:nil="true"/>
    <PublishStatusLookup xmlns="9d035d7d-02e5-4a00-8b62-9a556aabc7b5">
      <Value>433927</Value>
      <Value>433952</Value>
    </PublishStatusLookup>
    <ParentAssetId xmlns="9d035d7d-02e5-4a00-8b62-9a556aabc7b5" xsi:nil="true"/>
    <FeatureTagsTaxHTField0 xmlns="9d035d7d-02e5-4a00-8b62-9a556aabc7b5">
      <Terms xmlns="http://schemas.microsoft.com/office/infopath/2007/PartnerControls"/>
    </FeatureTagsTaxHTField0>
    <MachineTranslated xmlns="9d035d7d-02e5-4a00-8b62-9a556aabc7b5">false</MachineTranslated>
    <Providers xmlns="9d035d7d-02e5-4a00-8b62-9a556aabc7b5" xsi:nil="true"/>
    <OriginalSourceMarket xmlns="9d035d7d-02e5-4a00-8b62-9a556aabc7b5">english</OriginalSourceMarket>
    <APDescription xmlns="9d035d7d-02e5-4a00-8b62-9a556aabc7b5" xsi:nil="true"/>
    <ContentItem xmlns="9d035d7d-02e5-4a00-8b62-9a556aabc7b5" xsi:nil="true"/>
    <ClipArtFilename xmlns="9d035d7d-02e5-4a00-8b62-9a556aabc7b5" xsi:nil="true"/>
    <TPInstallLocation xmlns="9d035d7d-02e5-4a00-8b62-9a556aabc7b5" xsi:nil="true"/>
    <TimesCloned xmlns="9d035d7d-02e5-4a00-8b62-9a556aabc7b5" xsi:nil="true"/>
    <PublishTargets xmlns="9d035d7d-02e5-4a00-8b62-9a556aabc7b5">OfficeOnline,OfficeOnlineVNext</PublishTargets>
    <AcquiredFrom xmlns="9d035d7d-02e5-4a00-8b62-9a556aabc7b5">Internal MS</AcquiredFrom>
    <AssetStart xmlns="9d035d7d-02e5-4a00-8b62-9a556aabc7b5">2012-01-11T20:33:00+00:00</AssetStart>
    <FriendlyTitle xmlns="9d035d7d-02e5-4a00-8b62-9a556aabc7b5" xsi:nil="true"/>
    <Provider xmlns="9d035d7d-02e5-4a00-8b62-9a556aabc7b5" xsi:nil="true"/>
    <LastHandOff xmlns="9d035d7d-02e5-4a00-8b62-9a556aabc7b5" xsi:nil="true"/>
    <Manager xmlns="9d035d7d-02e5-4a00-8b62-9a556aabc7b5" xsi:nil="true"/>
    <UALocRecommendation xmlns="9d035d7d-02e5-4a00-8b62-9a556aabc7b5">Localize</UALocRecommendation>
    <ArtSampleDocs xmlns="9d035d7d-02e5-4a00-8b62-9a556aabc7b5" xsi:nil="true"/>
    <UACurrentWords xmlns="9d035d7d-02e5-4a00-8b62-9a556aabc7b5" xsi:nil="true"/>
    <TPClientViewer xmlns="9d035d7d-02e5-4a00-8b62-9a556aabc7b5" xsi:nil="true"/>
    <TemplateStatus xmlns="9d035d7d-02e5-4a00-8b62-9a556aabc7b5">Complete</TemplateStatus>
    <ShowIn xmlns="9d035d7d-02e5-4a00-8b62-9a556aabc7b5">Show everywhere</ShowIn>
    <CSXHash xmlns="9d035d7d-02e5-4a00-8b62-9a556aabc7b5" xsi:nil="true"/>
    <Downloads xmlns="9d035d7d-02e5-4a00-8b62-9a556aabc7b5">0</Downloads>
    <VoteCount xmlns="9d035d7d-02e5-4a00-8b62-9a556aabc7b5" xsi:nil="true"/>
    <OOCacheId xmlns="9d035d7d-02e5-4a00-8b62-9a556aabc7b5" xsi:nil="true"/>
    <IsDeleted xmlns="9d035d7d-02e5-4a00-8b62-9a556aabc7b5">false</IsDeleted>
    <InternalTagsTaxHTField0 xmlns="9d035d7d-02e5-4a00-8b62-9a556aabc7b5">
      <Terms xmlns="http://schemas.microsoft.com/office/infopath/2007/PartnerControls"/>
    </InternalTagsTaxHTField0>
    <UANotes xmlns="9d035d7d-02e5-4a00-8b62-9a556aabc7b5">2003 to 2007 conversion</UANotes>
    <AssetExpire xmlns="9d035d7d-02e5-4a00-8b62-9a556aabc7b5">2035-01-01T08:00:00+00:00</AssetExpire>
    <CSXSubmissionMarket xmlns="9d035d7d-02e5-4a00-8b62-9a556aabc7b5" xsi:nil="true"/>
    <DSATActionTaken xmlns="9d035d7d-02e5-4a00-8b62-9a556aabc7b5" xsi:nil="true"/>
    <SubmitterId xmlns="9d035d7d-02e5-4a00-8b62-9a556aabc7b5" xsi:nil="true"/>
    <EditorialTags xmlns="9d035d7d-02e5-4a00-8b62-9a556aabc7b5" xsi:nil="true"/>
    <TPExecutable xmlns="9d035d7d-02e5-4a00-8b62-9a556aabc7b5" xsi:nil="true"/>
    <CSXSubmissionDate xmlns="9d035d7d-02e5-4a00-8b62-9a556aabc7b5" xsi:nil="true"/>
    <CSXUpdate xmlns="9d035d7d-02e5-4a00-8b62-9a556aabc7b5">false</CSXUpdate>
    <AssetType xmlns="9d035d7d-02e5-4a00-8b62-9a556aabc7b5">TP</AssetType>
    <ApprovalLog xmlns="9d035d7d-02e5-4a00-8b62-9a556aabc7b5" xsi:nil="true"/>
    <BugNumber xmlns="9d035d7d-02e5-4a00-8b62-9a556aabc7b5" xsi:nil="true"/>
    <OriginAsset xmlns="9d035d7d-02e5-4a00-8b62-9a556aabc7b5" xsi:nil="true"/>
    <TPComponent xmlns="9d035d7d-02e5-4a00-8b62-9a556aabc7b5" xsi:nil="true"/>
    <Milestone xmlns="9d035d7d-02e5-4a00-8b62-9a556aabc7b5" xsi:nil="true"/>
    <RecommendationsModifier xmlns="9d035d7d-02e5-4a00-8b62-9a556aabc7b5" xsi:nil="true"/>
    <Component xmlns="91e8d559-4d54-460d-ba58-5d5027f88b4d" xsi:nil="true"/>
    <Description0 xmlns="91e8d559-4d54-460d-ba58-5d5027f88b4d" xsi:nil="true"/>
    <AssetId xmlns="9d035d7d-02e5-4a00-8b62-9a556aabc7b5">TP102814490</AssetId>
    <PolicheckWords xmlns="9d035d7d-02e5-4a00-8b62-9a556aabc7b5" xsi:nil="true"/>
    <TPLaunchHelpLink xmlns="9d035d7d-02e5-4a00-8b62-9a556aabc7b5" xsi:nil="true"/>
    <IntlLocPriority xmlns="9d035d7d-02e5-4a00-8b62-9a556aabc7b5" xsi:nil="true"/>
    <TPApplication xmlns="9d035d7d-02e5-4a00-8b62-9a556aabc7b5" xsi:nil="true"/>
    <IntlLangReviewer xmlns="9d035d7d-02e5-4a00-8b62-9a556aabc7b5" xsi:nil="true"/>
    <HandoffToMSDN xmlns="9d035d7d-02e5-4a00-8b62-9a556aabc7b5" xsi:nil="true"/>
    <PlannedPubDate xmlns="9d035d7d-02e5-4a00-8b62-9a556aabc7b5" xsi:nil="true"/>
    <CrawlForDependencies xmlns="9d035d7d-02e5-4a00-8b62-9a556aabc7b5">false</CrawlForDependencies>
    <LocLastLocAttemptVersionLookup xmlns="9d035d7d-02e5-4a00-8b62-9a556aabc7b5">770525</LocLastLocAttemptVersionLookup>
    <TrustLevel xmlns="9d035d7d-02e5-4a00-8b62-9a556aabc7b5">1 Microsoft Managed Content</TrustLevel>
    <CampaignTagsTaxHTField0 xmlns="9d035d7d-02e5-4a00-8b62-9a556aabc7b5">
      <Terms xmlns="http://schemas.microsoft.com/office/infopath/2007/PartnerControls"/>
    </CampaignTagsTaxHTField0>
    <TPNamespace xmlns="9d035d7d-02e5-4a00-8b62-9a556aabc7b5" xsi:nil="true"/>
    <TaxCatchAll xmlns="9d035d7d-02e5-4a00-8b62-9a556aabc7b5"/>
    <IsSearchable xmlns="9d035d7d-02e5-4a00-8b62-9a556aabc7b5">true</IsSearchable>
    <TemplateTemplateType xmlns="9d035d7d-02e5-4a00-8b62-9a556aabc7b5">PowerPoint 12 Default</TemplateTemplateType>
    <Markets xmlns="9d035d7d-02e5-4a00-8b62-9a556aabc7b5"/>
    <IntlLangReview xmlns="9d035d7d-02e5-4a00-8b62-9a556aabc7b5">false</IntlLangReview>
    <UAProjectedTotalWords xmlns="9d035d7d-02e5-4a00-8b62-9a556aabc7b5" xsi:nil="true"/>
    <OutputCachingOn xmlns="9d035d7d-02e5-4a00-8b62-9a556aabc7b5">false</OutputCachingOn>
    <AverageRating xmlns="9d035d7d-02e5-4a00-8b62-9a556aabc7b5" xsi:nil="true"/>
    <APAuthor xmlns="9d035d7d-02e5-4a00-8b62-9a556aabc7b5">
      <UserInfo>
        <DisplayName/>
        <AccountId>1928</AccountId>
        <AccountType/>
      </UserInfo>
    </APAuthor>
    <TPCommandLine xmlns="9d035d7d-02e5-4a00-8b62-9a556aabc7b5" xsi:nil="true"/>
    <LocManualTestRequired xmlns="9d035d7d-02e5-4a00-8b62-9a556aabc7b5">false</LocManualTestRequired>
    <TPAppVersion xmlns="9d035d7d-02e5-4a00-8b62-9a556aabc7b5" xsi:nil="true"/>
    <EditorialStatus xmlns="9d035d7d-02e5-4a00-8b62-9a556aabc7b5" xsi:nil="true"/>
    <LastModifiedDateTime xmlns="9d035d7d-02e5-4a00-8b62-9a556aabc7b5" xsi:nil="true"/>
    <TPLaunchHelpLinkType xmlns="9d035d7d-02e5-4a00-8b62-9a556aabc7b5">Template</TPLaunchHelpLinkType>
    <OriginalRelease xmlns="9d035d7d-02e5-4a00-8b62-9a556aabc7b5">14</OriginalRelease>
    <ScenarioTagsTaxHTField0 xmlns="9d035d7d-02e5-4a00-8b62-9a556aabc7b5">
      <Terms xmlns="http://schemas.microsoft.com/office/infopath/2007/PartnerControls"/>
    </ScenarioTagsTaxHTField0>
    <LocalizationTagsTaxHTField0 xmlns="9d035d7d-02e5-4a00-8b62-9a556aabc7b5">
      <Terms xmlns="http://schemas.microsoft.com/office/infopath/2007/PartnerControls"/>
    </LocalizationTagsTaxHTField0>
    <LocMarketGroupTiers2 xmlns="9d035d7d-02e5-4a00-8b62-9a556aabc7b5" xsi:nil="true"/>
  </documentManagement>
</p:properties>
</file>

<file path=customXml/itemProps1.xml><?xml version="1.0" encoding="utf-8"?>
<ds:datastoreItem xmlns:ds="http://schemas.openxmlformats.org/officeDocument/2006/customXml" ds:itemID="{1242D721-90DF-488F-BD1A-201730CCFF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0AC13-4E18-44FE-9D55-98BA7E9BF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737D11-65E2-4011-B4EC-877B9B9A08EC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Детский манеж</Template>
  <TotalTime>4</TotalTime>
  <Words>489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Segoe Print</vt:lpstr>
      <vt:lpstr>Tahoma</vt:lpstr>
      <vt:lpstr>Тема Office</vt:lpstr>
      <vt:lpstr>«Рекомендации для родителей по финансовой грамотности старших дошкольников»</vt:lpstr>
      <vt:lpstr>Деньги на деревьях не растут…</vt:lpstr>
      <vt:lpstr>Русские пословицы и поговорки о деньгах</vt:lpstr>
      <vt:lpstr>Мультфильмы, которые научат обращаться с деньгами</vt:lpstr>
      <vt:lpstr>Художественная литература для ознакомления детей с основами финансовой грамотности.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«Рекомендации для родителей по финансовой грамотности старших дошкольников»</dc:title>
  <dc:subject/>
  <dc:creator>vasyan</dc:creator>
  <cp:keywords/>
  <dc:description/>
  <cp:lastModifiedBy>Глеб</cp:lastModifiedBy>
  <cp:revision>2</cp:revision>
  <dcterms:created xsi:type="dcterms:W3CDTF">2023-04-14T06:53:39Z</dcterms:created>
  <dcterms:modified xsi:type="dcterms:W3CDTF">2023-04-14T09:56:59Z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  <property fmtid="{D5CDD505-2E9C-101B-9397-08002B2CF9AE}" pid="3" name="InternalTags">
    <vt:lpwstr/>
  </property>
  <property fmtid="{D5CDD505-2E9C-101B-9397-08002B2CF9AE}" pid="4" name="ContentTypeId">
    <vt:lpwstr>0x010100BB2780C3CC07BD4BAA623FF9571645580400D1570604EA743043A2641365C0E91715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12936200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