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60" r:id="rId4"/>
    <p:sldId id="263" r:id="rId5"/>
    <p:sldId id="264" r:id="rId6"/>
    <p:sldId id="267" r:id="rId7"/>
    <p:sldId id="261" r:id="rId8"/>
    <p:sldId id="262" r:id="rId9"/>
    <p:sldId id="265" r:id="rId10"/>
    <p:sldId id="266" r:id="rId11"/>
    <p:sldId id="259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  <a:srgbClr val="92625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02.12.2016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02.12.2016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02.12.2016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02.12.2016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02.12.2016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02.12.2016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1000" y="4357694"/>
            <a:ext cx="8458200" cy="200026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cs typeface="Narkisim" pitchFamily="34" charset="-79"/>
              </a:rPr>
              <a:t>Поклонимся великим тем годам</a:t>
            </a:r>
            <a:endParaRPr lang="ru-RU" b="1" dirty="0">
              <a:solidFill>
                <a:srgbClr val="FF0000"/>
              </a:solidFill>
              <a:cs typeface="Narkisim" pitchFamily="34" charset="-79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1000" y="5357826"/>
            <a:ext cx="8763000" cy="857256"/>
          </a:xfrm>
        </p:spPr>
        <p:txBody>
          <a:bodyPr>
            <a:normAutofit fontScale="47500" lnSpcReduction="20000"/>
          </a:bodyPr>
          <a:lstStyle/>
          <a:p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</a:rPr>
              <a:t>                                                                                                                  </a:t>
            </a:r>
            <a:r>
              <a:rPr lang="ru-RU" sz="2300" b="1" dirty="0" smtClean="0">
                <a:solidFill>
                  <a:schemeClr val="accent3">
                    <a:lumMod val="75000"/>
                  </a:schemeClr>
                </a:solidFill>
              </a:rPr>
              <a:t>            </a:t>
            </a:r>
            <a:r>
              <a:rPr lang="ru-RU" sz="2300" b="1" dirty="0" smtClean="0">
                <a:solidFill>
                  <a:srgbClr val="990000"/>
                </a:solidFill>
              </a:rPr>
              <a:t>Фоторепортаж  экскурсии по местам боевой славы</a:t>
            </a:r>
          </a:p>
          <a:p>
            <a:r>
              <a:rPr lang="ru-RU" sz="2300" b="1" dirty="0" smtClean="0">
                <a:solidFill>
                  <a:srgbClr val="990000"/>
                </a:solidFill>
              </a:rPr>
              <a:t>                                                                                                                    города Твери подготовила: старший воспитатель </a:t>
            </a:r>
          </a:p>
          <a:p>
            <a:r>
              <a:rPr lang="ru-RU" sz="2300" b="1" dirty="0" smtClean="0">
                <a:solidFill>
                  <a:srgbClr val="990000"/>
                </a:solidFill>
              </a:rPr>
              <a:t>                                                                                                                     МДОУ «Детский сад №33», Денисенко Л.Х.</a:t>
            </a:r>
          </a:p>
          <a:p>
            <a:r>
              <a:rPr lang="ru-RU" sz="2300" b="1" dirty="0" smtClean="0">
                <a:solidFill>
                  <a:schemeClr val="accent3">
                    <a:lumMod val="75000"/>
                  </a:schemeClr>
                </a:solidFill>
              </a:rPr>
              <a:t>                                                                                                                    </a:t>
            </a:r>
            <a:endParaRPr lang="ru-RU" sz="23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7" name="Picture 6" descr="http://forum.antivsd.ru/files/fg6/2_o_1368078065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428604"/>
            <a:ext cx="5758552" cy="381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500042"/>
            <a:ext cx="8241681" cy="57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785794"/>
            <a:ext cx="7689581" cy="54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00042"/>
            <a:ext cx="4068529" cy="57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428604"/>
            <a:ext cx="3946649" cy="57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8" name="Picture 10" descr="Плейкаст &quot;Мир животных.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1604" y="0"/>
            <a:ext cx="947668" cy="720000"/>
          </a:xfrm>
          <a:prstGeom prst="rect">
            <a:avLst/>
          </a:prstGeom>
          <a:noFill/>
        </p:spPr>
      </p:pic>
      <p:pic>
        <p:nvPicPr>
          <p:cNvPr id="12" name="Picture 10" descr="Плейкаст &quot;Мир животных.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44" y="1643050"/>
            <a:ext cx="947668" cy="720000"/>
          </a:xfrm>
          <a:prstGeom prst="rect">
            <a:avLst/>
          </a:prstGeom>
          <a:noFill/>
        </p:spPr>
      </p:pic>
      <p:pic>
        <p:nvPicPr>
          <p:cNvPr id="13" name="Picture 10" descr="Плейкаст &quot;Мир животных.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68" y="3071810"/>
            <a:ext cx="947668" cy="720000"/>
          </a:xfrm>
          <a:prstGeom prst="rect">
            <a:avLst/>
          </a:prstGeom>
          <a:noFill/>
        </p:spPr>
      </p:pic>
      <p:pic>
        <p:nvPicPr>
          <p:cNvPr id="14" name="Picture 10" descr="Плейкаст &quot;Мир животных.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00174"/>
            <a:ext cx="947668" cy="720000"/>
          </a:xfrm>
          <a:prstGeom prst="rect">
            <a:avLst/>
          </a:prstGeom>
          <a:noFill/>
        </p:spPr>
      </p:pic>
      <p:pic>
        <p:nvPicPr>
          <p:cNvPr id="15" name="Picture 10" descr="Плейкаст &quot;Мир животных.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428604"/>
            <a:ext cx="947668" cy="720000"/>
          </a:xfrm>
          <a:prstGeom prst="rect">
            <a:avLst/>
          </a:prstGeom>
          <a:noFill/>
        </p:spPr>
      </p:pic>
      <p:pic>
        <p:nvPicPr>
          <p:cNvPr id="16" name="Picture 10" descr="Плейкаст &quot;Мир животных.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58082" y="142852"/>
            <a:ext cx="947668" cy="720000"/>
          </a:xfrm>
          <a:prstGeom prst="rect">
            <a:avLst/>
          </a:prstGeom>
          <a:noFill/>
        </p:spPr>
      </p:pic>
      <p:pic>
        <p:nvPicPr>
          <p:cNvPr id="17" name="Picture 10" descr="Плейкаст &quot;Мир животных.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22" y="3143248"/>
            <a:ext cx="947668" cy="720000"/>
          </a:xfrm>
          <a:prstGeom prst="rect">
            <a:avLst/>
          </a:prstGeom>
          <a:noFill/>
        </p:spPr>
      </p:pic>
      <p:pic>
        <p:nvPicPr>
          <p:cNvPr id="18" name="Picture 10" descr="Плейкаст &quot;Мир животных.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3372" y="0"/>
            <a:ext cx="947668" cy="7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500042"/>
            <a:ext cx="4044045" cy="57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500042"/>
            <a:ext cx="4007770" cy="57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14290"/>
            <a:ext cx="4950735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3071810"/>
            <a:ext cx="4924685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988" name="Picture 4" descr="Неспокойные &quot;бэшки&quot;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357166"/>
            <a:ext cx="2592000" cy="259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992" name="Picture 8" descr="Отзывы на стихи, современная литератур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4000504"/>
            <a:ext cx="3657600" cy="30099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428604"/>
            <a:ext cx="3841618" cy="57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5" name="Picture 7" descr="С праздником! . С Днем Победы! . Дорогие друзья! . Фиалки без границ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643050"/>
            <a:ext cx="3800757" cy="324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57166"/>
            <a:ext cx="8287034" cy="57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4" name="Picture 4" descr="Анимации огня скачать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500042"/>
            <a:ext cx="2928938" cy="33575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00042"/>
            <a:ext cx="4137117" cy="57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500042"/>
            <a:ext cx="4051420" cy="57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571480"/>
            <a:ext cx="8314931" cy="57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500042"/>
            <a:ext cx="8182442" cy="57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107</TotalTime>
  <Words>30</Words>
  <Application>Microsoft Office PowerPoint</Application>
  <PresentationFormat>Экран (4:3)</PresentationFormat>
  <Paragraphs>5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Трек</vt:lpstr>
      <vt:lpstr>Поклонимся великим тем годам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15</cp:revision>
  <dcterms:created xsi:type="dcterms:W3CDTF">2015-04-20T19:15:52Z</dcterms:created>
  <dcterms:modified xsi:type="dcterms:W3CDTF">2016-12-02T11:12:33Z</dcterms:modified>
</cp:coreProperties>
</file>