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8" r:id="rId13"/>
    <p:sldId id="266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6600CC"/>
    <a:srgbClr val="333300"/>
    <a:srgbClr val="66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2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763"/>
            <a:ext cx="9144000" cy="6869113"/>
          </a:xfrm>
          <a:prstGeom prst="rect">
            <a:avLst/>
          </a:prstGeom>
          <a:noFill/>
        </p:spPr>
      </p:pic>
      <p:pic>
        <p:nvPicPr>
          <p:cNvPr id="1027" name="Picture 3" descr="C:\Users\User\Downloads\1697788785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08720"/>
            <a:ext cx="8511999" cy="4788000"/>
          </a:xfrm>
          <a:prstGeom prst="rect">
            <a:avLst/>
          </a:prstGeom>
          <a:noFill/>
        </p:spPr>
      </p:pic>
      <p:pic>
        <p:nvPicPr>
          <p:cNvPr id="1028" name="Picture 4" descr="C:\Users\User\Desktop\ттт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068960"/>
            <a:ext cx="864096" cy="432125"/>
          </a:xfrm>
          <a:prstGeom prst="rect">
            <a:avLst/>
          </a:prstGeom>
          <a:noFill/>
        </p:spPr>
      </p:pic>
      <p:pic>
        <p:nvPicPr>
          <p:cNvPr id="5" name="Picture 4" descr="C:\Users\User\Desktop\ттт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068960"/>
            <a:ext cx="936104" cy="432125"/>
          </a:xfrm>
          <a:prstGeom prst="rect">
            <a:avLst/>
          </a:prstGeom>
          <a:noFill/>
        </p:spPr>
      </p:pic>
      <p:pic>
        <p:nvPicPr>
          <p:cNvPr id="6" name="Picture 4" descr="C:\Users\User\Desktop\ттт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3068960"/>
            <a:ext cx="805107" cy="402625"/>
          </a:xfrm>
          <a:prstGeom prst="rect">
            <a:avLst/>
          </a:prstGeom>
          <a:noFill/>
        </p:spPr>
      </p:pic>
      <p:pic>
        <p:nvPicPr>
          <p:cNvPr id="7" name="Picture 4" descr="C:\Users\User\Desktop\ттт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23570">
            <a:off x="3628569" y="3106703"/>
            <a:ext cx="956852" cy="424261"/>
          </a:xfrm>
          <a:prstGeom prst="rect">
            <a:avLst/>
          </a:prstGeom>
          <a:noFill/>
        </p:spPr>
      </p:pic>
      <p:pic>
        <p:nvPicPr>
          <p:cNvPr id="9" name="Picture 4" descr="C:\Users\User\Desktop\ттт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30948">
            <a:off x="6878475" y="3066615"/>
            <a:ext cx="946984" cy="402625"/>
          </a:xfrm>
          <a:prstGeom prst="rect">
            <a:avLst/>
          </a:prstGeom>
          <a:noFill/>
        </p:spPr>
      </p:pic>
      <p:pic>
        <p:nvPicPr>
          <p:cNvPr id="10" name="Picture 4" descr="C:\Users\User\Desktop\ттт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323570">
            <a:off x="2427290" y="3393816"/>
            <a:ext cx="933958" cy="424261"/>
          </a:xfrm>
          <a:prstGeom prst="rect">
            <a:avLst/>
          </a:prstGeom>
          <a:noFill/>
        </p:spPr>
      </p:pic>
      <p:pic>
        <p:nvPicPr>
          <p:cNvPr id="13" name="Picture 4" descr="C:\Users\User\Desktop\ттт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323570">
            <a:off x="1563194" y="3537832"/>
            <a:ext cx="933958" cy="424261"/>
          </a:xfrm>
          <a:prstGeom prst="rect">
            <a:avLst/>
          </a:prstGeom>
          <a:noFill/>
        </p:spPr>
      </p:pic>
      <p:pic>
        <p:nvPicPr>
          <p:cNvPr id="14" name="Picture 4" descr="C:\Users\User\Desktop\ттт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4108">
            <a:off x="7839294" y="3220284"/>
            <a:ext cx="1040090" cy="4242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н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</p:spPr>
      </p:pic>
      <p:pic>
        <p:nvPicPr>
          <p:cNvPr id="23554" name="Picture 2" descr="C:\Users\User\Downloads\IMG-20231020-WA0031.jpg"/>
          <p:cNvPicPr>
            <a:picLocks noChangeAspect="1" noChangeArrowheads="1"/>
          </p:cNvPicPr>
          <p:nvPr/>
        </p:nvPicPr>
        <p:blipFill>
          <a:blip r:embed="rId3" cstate="print"/>
          <a:srcRect t="33337" r="4288"/>
          <a:stretch>
            <a:fillRect/>
          </a:stretch>
        </p:blipFill>
        <p:spPr bwMode="auto">
          <a:xfrm>
            <a:off x="611560" y="2780928"/>
            <a:ext cx="3888432" cy="359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5" name="Picture 3" descr="C:\Users\User\Downloads\IMG-20231020-WA0017.jpg"/>
          <p:cNvPicPr>
            <a:picLocks noChangeAspect="1" noChangeArrowheads="1"/>
          </p:cNvPicPr>
          <p:nvPr/>
        </p:nvPicPr>
        <p:blipFill>
          <a:blip r:embed="rId4" cstate="print"/>
          <a:srcRect l="20989" t="14036"/>
          <a:stretch>
            <a:fillRect/>
          </a:stretch>
        </p:blipFill>
        <p:spPr bwMode="auto">
          <a:xfrm>
            <a:off x="5220072" y="980728"/>
            <a:ext cx="3709183" cy="536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188640"/>
            <a:ext cx="5328592" cy="431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«Ростомер»</a:t>
            </a:r>
          </a:p>
          <a:p>
            <a:pPr algn="ctr"/>
            <a:endParaRPr lang="ru-RU" sz="105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Ребята, посмотрите!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А тут герои «</a:t>
            </a:r>
            <a:r>
              <a:rPr lang="ru-RU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Простоквашино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» нас встречают.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И рост всем детям измеряют!</a:t>
            </a: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Ну-ка, по очереди вставайте!- 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Рост свой измеряйте!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                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                       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  </a:t>
            </a: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н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113"/>
            <a:ext cx="9144000" cy="6869113"/>
          </a:xfrm>
          <a:prstGeom prst="rect">
            <a:avLst/>
          </a:prstGeom>
          <a:noFill/>
        </p:spPr>
      </p:pic>
      <p:pic>
        <p:nvPicPr>
          <p:cNvPr id="22530" name="Picture 2" descr="C:\Users\User\Downloads\IMG-20231020-WA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348880"/>
            <a:ext cx="5616624" cy="4225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2" name="Picture 4" descr="C:\Users\User\Downloads\1697794548557.jpg"/>
          <p:cNvPicPr>
            <a:picLocks noChangeAspect="1" noChangeArrowheads="1"/>
          </p:cNvPicPr>
          <p:nvPr/>
        </p:nvPicPr>
        <p:blipFill>
          <a:blip r:embed="rId4" cstate="print"/>
          <a:srcRect l="19127" t="5240" r="17866" b="6750"/>
          <a:stretch>
            <a:fillRect/>
          </a:stretch>
        </p:blipFill>
        <p:spPr bwMode="auto">
          <a:xfrm>
            <a:off x="1043608" y="188640"/>
            <a:ext cx="3665862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940152" y="260648"/>
            <a:ext cx="2915816" cy="887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«Беседка»</a:t>
            </a:r>
          </a:p>
          <a:p>
            <a:pPr algn="ctr"/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площадке бегали, 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рыгали, скакали.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разные подвижные 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гры мы играли.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теперь пришла пора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Отдохнуть нам детвора!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Посидим, поговорим 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новенькой беседке…</a:t>
            </a: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можно книжки почитать .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загадки отгадать.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потом опять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 пойдём играть: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Бегать, прыгать и скакать!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05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             </a:t>
            </a:r>
          </a:p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                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</a:t>
            </a: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н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763"/>
            <a:ext cx="9144000" cy="6869113"/>
          </a:xfrm>
          <a:prstGeom prst="rect">
            <a:avLst/>
          </a:prstGeom>
          <a:noFill/>
        </p:spPr>
      </p:pic>
      <p:pic>
        <p:nvPicPr>
          <p:cNvPr id="24578" name="Picture 2" descr="C:\Users\User\Downloads\1697795575487.jpg"/>
          <p:cNvPicPr>
            <a:picLocks noChangeAspect="1" noChangeArrowheads="1"/>
          </p:cNvPicPr>
          <p:nvPr/>
        </p:nvPicPr>
        <p:blipFill>
          <a:blip r:embed="rId3" cstate="print"/>
          <a:srcRect t="10001" r="50495"/>
          <a:stretch>
            <a:fillRect/>
          </a:stretch>
        </p:blipFill>
        <p:spPr bwMode="auto">
          <a:xfrm>
            <a:off x="5436096" y="260647"/>
            <a:ext cx="3240360" cy="3313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79" name="Picture 3" descr="C:\Users\User\Downloads\IMG-20231020-WA0041.jpg"/>
          <p:cNvPicPr>
            <a:picLocks noChangeAspect="1" noChangeArrowheads="1"/>
          </p:cNvPicPr>
          <p:nvPr/>
        </p:nvPicPr>
        <p:blipFill>
          <a:blip r:embed="rId4" cstate="print"/>
          <a:srcRect l="7524" t="1429"/>
          <a:stretch>
            <a:fillRect/>
          </a:stretch>
        </p:blipFill>
        <p:spPr bwMode="auto">
          <a:xfrm>
            <a:off x="611560" y="260648"/>
            <a:ext cx="4166212" cy="3341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051720" y="4005064"/>
            <a:ext cx="5328592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«Спортивный комплекс»</a:t>
            </a:r>
          </a:p>
          <a:p>
            <a:pPr algn="ctr"/>
            <a:endParaRPr lang="ru-RU" sz="11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Спортом надо заниматься.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Надо всем тренироваться!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В этом нам поможет он – 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Это новый «</a:t>
            </a:r>
            <a:r>
              <a:rPr lang="ru-RU" sz="2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скалодром</a:t>
            </a:r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»!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                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                       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  </a:t>
            </a: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н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763"/>
            <a:ext cx="9144000" cy="6869113"/>
          </a:xfrm>
          <a:prstGeom prst="rect">
            <a:avLst/>
          </a:prstGeom>
          <a:noFill/>
        </p:spPr>
      </p:pic>
      <p:pic>
        <p:nvPicPr>
          <p:cNvPr id="2" name="Picture 3" descr="C:\Users\User\Downloads\IMG-20231020-WA0022.jpg"/>
          <p:cNvPicPr>
            <a:picLocks noChangeAspect="1" noChangeArrowheads="1"/>
          </p:cNvPicPr>
          <p:nvPr/>
        </p:nvPicPr>
        <p:blipFill>
          <a:blip r:embed="rId3" cstate="print"/>
          <a:srcRect l="9538" t="8452"/>
          <a:stretch>
            <a:fillRect/>
          </a:stretch>
        </p:blipFill>
        <p:spPr bwMode="auto">
          <a:xfrm>
            <a:off x="1187624" y="476672"/>
            <a:ext cx="7045114" cy="536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н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763"/>
            <a:ext cx="9144000" cy="686911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332656"/>
            <a:ext cx="4716016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Вот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детская площадка во дворе.</a:t>
            </a:r>
            <a:endParaRPr lang="ru-RU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    Живут здесь дети в своём добром мире.</a:t>
            </a:r>
            <a:endParaRPr lang="ru-RU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    Мы благодарны вашей доброте.</a:t>
            </a:r>
            <a:endParaRPr lang="ru-RU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    За ту мечту, что вы нам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подарили</a:t>
            </a:r>
          </a:p>
          <a:p>
            <a:endParaRPr lang="ru-RU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 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Качалки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горка, лесенки, песок.</a:t>
            </a:r>
          </a:p>
          <a:p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Творят, рисуют, лепят –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счастье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дети.</a:t>
            </a:r>
          </a:p>
          <a:p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Ведь детство это чудо - островок.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Об этом должны помнить все на свете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endParaRPr lang="ru-RU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   Всех взрослых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сегодня мы благодарим.</a:t>
            </a:r>
            <a:endParaRPr lang="ru-RU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    За теплоту, заботу, пониманье.</a:t>
            </a:r>
            <a:endParaRPr lang="ru-RU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    И от души мы пожелать хотим,</a:t>
            </a:r>
            <a:endParaRPr lang="ru-RU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    Вам долгих лет и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процветанья.</a:t>
            </a:r>
            <a:endParaRPr lang="ru-RU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endParaRPr lang="ru-RU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endParaRPr lang="ru-RU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74711"/>
            <a:ext cx="2343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Users\User\Downloads\IMG-20231020-WA0022.jpg"/>
          <p:cNvPicPr>
            <a:picLocks noChangeAspect="1" noChangeArrowheads="1"/>
          </p:cNvPicPr>
          <p:nvPr/>
        </p:nvPicPr>
        <p:blipFill>
          <a:blip r:embed="rId3" cstate="print"/>
          <a:srcRect l="9538" t="8452"/>
          <a:stretch>
            <a:fillRect/>
          </a:stretch>
        </p:blipFill>
        <p:spPr bwMode="auto">
          <a:xfrm>
            <a:off x="4644008" y="476672"/>
            <a:ext cx="4208144" cy="320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1" name="Picture 3" descr="C:\Users\User\Downloads\1697798619132.jpg"/>
          <p:cNvPicPr>
            <a:picLocks noChangeAspect="1" noChangeArrowheads="1"/>
          </p:cNvPicPr>
          <p:nvPr/>
        </p:nvPicPr>
        <p:blipFill>
          <a:blip r:embed="rId4" cstate="print"/>
          <a:srcRect t="48394"/>
          <a:stretch>
            <a:fillRect/>
          </a:stretch>
        </p:blipFill>
        <p:spPr bwMode="auto">
          <a:xfrm>
            <a:off x="251520" y="4077072"/>
            <a:ext cx="8681187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н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</p:spPr>
      </p:pic>
      <p:pic>
        <p:nvPicPr>
          <p:cNvPr id="2050" name="Picture 2" descr="C:\Users\User\Downloads\IMG-20231020-WA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80728"/>
            <a:ext cx="4785046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User\Downloads\IMG-20231020-WA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980728"/>
            <a:ext cx="3572534" cy="4748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115616" y="332656"/>
            <a:ext cx="7194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Торжественное открытие игровой площадки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9632" y="4703564"/>
            <a:ext cx="2830262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Здесь какая-то преграда!</a:t>
            </a:r>
            <a:endParaRPr lang="ru-RU" sz="11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Ленточкой закрыта дверь…</a:t>
            </a:r>
            <a:endParaRPr lang="ru-RU" sz="11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же быть – то нам теперь?</a:t>
            </a:r>
            <a:endParaRPr lang="ru-RU" sz="11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Подскажите, научите,</a:t>
            </a:r>
            <a:endParaRPr lang="ru-RU" sz="11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Узел крепкий развяжите!</a:t>
            </a:r>
            <a:endParaRPr lang="ru-RU" sz="11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же быть нам? </a:t>
            </a:r>
            <a:endParaRPr lang="ru-RU" sz="11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Что же делать?</a:t>
            </a:r>
            <a:endParaRPr lang="ru-RU" sz="11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Надо ленточку разрезать!</a:t>
            </a:r>
            <a:endParaRPr lang="ru-RU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н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763"/>
            <a:ext cx="9144000" cy="6869113"/>
          </a:xfrm>
          <a:prstGeom prst="rect">
            <a:avLst/>
          </a:prstGeom>
          <a:noFill/>
        </p:spPr>
      </p:pic>
      <p:pic>
        <p:nvPicPr>
          <p:cNvPr id="3074" name="Picture 2" descr="C:\Users\User\Downloads\IMG-20231020-WA0013.jpg"/>
          <p:cNvPicPr>
            <a:picLocks noChangeAspect="1" noChangeArrowheads="1"/>
          </p:cNvPicPr>
          <p:nvPr/>
        </p:nvPicPr>
        <p:blipFill>
          <a:blip r:embed="rId3" cstate="print"/>
          <a:srcRect l="3009" b="16000"/>
          <a:stretch>
            <a:fillRect/>
          </a:stretch>
        </p:blipFill>
        <p:spPr bwMode="auto">
          <a:xfrm>
            <a:off x="467543" y="3501008"/>
            <a:ext cx="4752075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User\Downloads\IMG-20231020-WA0015.jpg"/>
          <p:cNvPicPr>
            <a:picLocks noChangeAspect="1" noChangeArrowheads="1"/>
          </p:cNvPicPr>
          <p:nvPr/>
        </p:nvPicPr>
        <p:blipFill>
          <a:blip r:embed="rId4" cstate="print"/>
          <a:srcRect l="24567" t="8434"/>
          <a:stretch>
            <a:fillRect/>
          </a:stretch>
        </p:blipFill>
        <p:spPr bwMode="auto">
          <a:xfrm>
            <a:off x="5508104" y="3429000"/>
            <a:ext cx="3424251" cy="3127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771800" y="260648"/>
            <a:ext cx="360829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Звучит повсюду смех весёлый,</a:t>
            </a:r>
          </a:p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Спешит на праздник детвора.</a:t>
            </a:r>
          </a:p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 у нас день особый-</a:t>
            </a:r>
          </a:p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«Детского двора»</a:t>
            </a:r>
            <a:endPara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292080" y="1700808"/>
            <a:ext cx="359015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 здесь людей трудилось</a:t>
            </a:r>
          </a:p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теперь настал тот час –</a:t>
            </a:r>
          </a:p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Посмотреть, что получилось</a:t>
            </a:r>
          </a:p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у них..., а нет – у нас!</a:t>
            </a:r>
          </a:p>
          <a:p>
            <a:endParaRPr lang="ru-RU" dirty="0"/>
          </a:p>
        </p:txBody>
      </p:sp>
      <p:pic>
        <p:nvPicPr>
          <p:cNvPr id="3077" name="Picture 5" descr="C:\Users\User\Downloads\IMG-20231020-WA0044.jpg"/>
          <p:cNvPicPr>
            <a:picLocks noChangeAspect="1" noChangeArrowheads="1"/>
          </p:cNvPicPr>
          <p:nvPr/>
        </p:nvPicPr>
        <p:blipFill>
          <a:blip r:embed="rId5" cstate="print"/>
          <a:srcRect t="11269" b="20179"/>
          <a:stretch>
            <a:fillRect/>
          </a:stretch>
        </p:blipFill>
        <p:spPr bwMode="auto">
          <a:xfrm>
            <a:off x="467544" y="260648"/>
            <a:ext cx="189073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н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763"/>
            <a:ext cx="9144000" cy="6869113"/>
          </a:xfrm>
          <a:prstGeom prst="rect">
            <a:avLst/>
          </a:prstGeom>
          <a:noFill/>
        </p:spPr>
      </p:pic>
      <p:pic>
        <p:nvPicPr>
          <p:cNvPr id="4098" name="Picture 2" descr="C:\Users\User\Downloads\IMG-20231020-WA0038.jpg"/>
          <p:cNvPicPr>
            <a:picLocks noChangeAspect="1" noChangeArrowheads="1"/>
          </p:cNvPicPr>
          <p:nvPr/>
        </p:nvPicPr>
        <p:blipFill>
          <a:blip r:embed="rId3" cstate="print"/>
          <a:srcRect l="12753"/>
          <a:stretch>
            <a:fillRect/>
          </a:stretch>
        </p:blipFill>
        <p:spPr bwMode="auto">
          <a:xfrm>
            <a:off x="323528" y="908720"/>
            <a:ext cx="5524643" cy="4763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940152" y="1412776"/>
            <a:ext cx="320384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«Столик»</a:t>
            </a:r>
          </a:p>
          <a:p>
            <a:pPr algn="ctr"/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Столик круглый – красота!</a:t>
            </a: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Всех ребят зовёт сюда.</a:t>
            </a: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Здесь мы будем мастерить:</a:t>
            </a: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Будем рисовать, лепить, </a:t>
            </a: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клеить, красить…</a:t>
            </a: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В общем – чудеса творить!</a:t>
            </a:r>
            <a:endParaRPr lang="ru-RU" dirty="0"/>
          </a:p>
        </p:txBody>
      </p:sp>
      <p:sp>
        <p:nvSpPr>
          <p:cNvPr id="4101" name="AutoShape 5" descr="https://thumbs.dreamstime.com/b/%D1%82%D0%B0%D0%B1-%D0%B8%D1%86%D0%B0-%D1%8F-%D1%82%D0%B2%D0%BE%D1%80%D1%87%D0%B5%D1%81%D0%BA%D0%B8%D1%85-%D1%81%D0%BF%D0%BE%D1%81%D0%BE%D0%B1%D0%BD%D0%BE%D1%81%D1%82%D0%B5%D0%B9-%D1%81-%D0%BA%D0%B0%D1%80%D0%B0%D0%BD-%D0%B0%D1%88%D0%B0%D0%BC%D0%B8-%D1%86%D0%B2%D0%B5%D1%82%D0%B0-%D0%BA%D1%80%D0%B0%D1%81%D0%BA%D0%B0%D0%BC%D0%B8-playdough-2975274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н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763"/>
            <a:ext cx="9144000" cy="6869113"/>
          </a:xfrm>
          <a:prstGeom prst="rect">
            <a:avLst/>
          </a:prstGeom>
          <a:noFill/>
        </p:spPr>
      </p:pic>
      <p:pic>
        <p:nvPicPr>
          <p:cNvPr id="3" name="Picture 3" descr="C:\Users\User\Downloads\IMG-20231020-WA0035.jpg"/>
          <p:cNvPicPr>
            <a:picLocks noChangeAspect="1" noChangeArrowheads="1"/>
          </p:cNvPicPr>
          <p:nvPr/>
        </p:nvPicPr>
        <p:blipFill>
          <a:blip r:embed="rId3" cstate="print"/>
          <a:srcRect t="16742" r="21408"/>
          <a:stretch>
            <a:fillRect/>
          </a:stretch>
        </p:blipFill>
        <p:spPr bwMode="auto">
          <a:xfrm>
            <a:off x="4499992" y="3212976"/>
            <a:ext cx="4211960" cy="3356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5" name="Picture 1" descr="C:\Users\User\Downloads\IMG-20231020-WA0036.jpg"/>
          <p:cNvPicPr>
            <a:picLocks noChangeAspect="1" noChangeArrowheads="1"/>
          </p:cNvPicPr>
          <p:nvPr/>
        </p:nvPicPr>
        <p:blipFill>
          <a:blip r:embed="rId4" cstate="print"/>
          <a:srcRect l="5317" t="34004" r="9606"/>
          <a:stretch>
            <a:fillRect/>
          </a:stretch>
        </p:blipFill>
        <p:spPr bwMode="auto">
          <a:xfrm>
            <a:off x="323528" y="836712"/>
            <a:ext cx="3771236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923928" y="332656"/>
            <a:ext cx="471601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Дорожка «Змейка»</a:t>
            </a:r>
          </a:p>
          <a:p>
            <a:pPr algn="ctr"/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Ходят по дорожке 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Д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ве наши ножки!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Быстро, быстро тут шагают, 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Так что пяточки сверкают!</a:t>
            </a: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Только дети!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Н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е забыть – ОСТОРОЖНЫМ надо быть!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н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763"/>
            <a:ext cx="9144000" cy="6869113"/>
          </a:xfrm>
          <a:prstGeom prst="rect">
            <a:avLst/>
          </a:prstGeom>
          <a:noFill/>
        </p:spPr>
      </p:pic>
      <p:pic>
        <p:nvPicPr>
          <p:cNvPr id="5121" name="Picture 1" descr="C:\Users\User\Downloads\IMG-20231020-WA0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785046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C:\Users\User\Downloads\IMG-20231020-WA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068960"/>
            <a:ext cx="4785046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211960" y="332656"/>
            <a:ext cx="4716016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«Кошкин дом»</a:t>
            </a:r>
          </a:p>
          <a:p>
            <a:pPr algn="ctr"/>
            <a:endParaRPr lang="ru-RU" sz="105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             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                Ну, а это </a:t>
            </a:r>
            <a:r>
              <a:rPr lang="ru-RU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кошкин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дом!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                Весело живется в нем.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                       В гости к кошечке зайдём,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                       Чаю с пряничком попьём!</a:t>
            </a: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н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</p:spPr>
      </p:pic>
      <p:pic>
        <p:nvPicPr>
          <p:cNvPr id="19458" name="Picture 2" descr="C:\Users\User\Downloads\IMG-20231020-WA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708920"/>
            <a:ext cx="4785046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59" name="Picture 3" descr="C:\Users\User\Downloads\IMG-20231020-WA0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340768"/>
            <a:ext cx="3699392" cy="4917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55576" y="0"/>
            <a:ext cx="3960440" cy="4624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«Стенка для метания»</a:t>
            </a:r>
          </a:p>
          <a:p>
            <a:pPr algn="ctr"/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Ну, а здесь у нас, друзья,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Гусеница приползла!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Она фрукты собирает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детей на меткость проверяет!</a:t>
            </a:r>
          </a:p>
          <a:p>
            <a:pPr algn="ctr"/>
            <a:endParaRPr lang="ru-RU" sz="105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             </a:t>
            </a:r>
          </a:p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                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</a:t>
            </a: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н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113"/>
            <a:ext cx="9144000" cy="6869113"/>
          </a:xfrm>
          <a:prstGeom prst="rect">
            <a:avLst/>
          </a:prstGeom>
          <a:noFill/>
        </p:spPr>
      </p:pic>
      <p:pic>
        <p:nvPicPr>
          <p:cNvPr id="20482" name="Picture 2" descr="C:\Users\User\Downloads\IMG-20231020-WA0025.jpg"/>
          <p:cNvPicPr>
            <a:picLocks noChangeAspect="1" noChangeArrowheads="1"/>
          </p:cNvPicPr>
          <p:nvPr/>
        </p:nvPicPr>
        <p:blipFill>
          <a:blip r:embed="rId3" cstate="print"/>
          <a:srcRect l="4300" r="30676"/>
          <a:stretch>
            <a:fillRect/>
          </a:stretch>
        </p:blipFill>
        <p:spPr bwMode="auto">
          <a:xfrm>
            <a:off x="323528" y="548680"/>
            <a:ext cx="4896544" cy="5665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292080" y="764704"/>
            <a:ext cx="3851920" cy="7517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«Паровозик»</a:t>
            </a:r>
          </a:p>
          <a:p>
            <a:pPr algn="ctr"/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Вот какой паровоз!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Новенький, красивый!</a:t>
            </a:r>
          </a:p>
          <a:p>
            <a:pPr algn="ctr"/>
            <a:endParaRPr lang="ru-RU" sz="2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Едет, едет паровоз.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 трубы, пят пар колёс!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Чу, чу, чу, чу – 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всех ребят я прокачу!</a:t>
            </a:r>
          </a:p>
          <a:p>
            <a:pPr algn="ctr"/>
            <a:endParaRPr lang="ru-RU" sz="2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Эй, ребята не зевайте!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Быстро место занимайте!</a:t>
            </a:r>
          </a:p>
          <a:p>
            <a:pPr algn="ctr"/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05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             </a:t>
            </a:r>
          </a:p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                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</a:t>
            </a: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н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</p:spPr>
      </p:pic>
      <p:pic>
        <p:nvPicPr>
          <p:cNvPr id="21506" name="Picture 2" descr="C:\Users\User\Downloads\IMG-20231020-WA0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5472608" cy="4444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508104" y="764704"/>
            <a:ext cx="3851920" cy="8009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«Часы»</a:t>
            </a:r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тут часики у нас идут! – 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тик-так, тик-так!</a:t>
            </a:r>
          </a:p>
          <a:p>
            <a:pPr algn="ctr"/>
            <a:endParaRPr lang="ru-RU" sz="2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Они ходят, но стоят.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Всем о времени твердят.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 спать, когда вставать.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 можно погулять.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за днём часы идут,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детишки всё растут!</a:t>
            </a:r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33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05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             </a:t>
            </a:r>
          </a:p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                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 </a:t>
            </a: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pPr algn="ctr"/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545</Words>
  <Application>Microsoft Office PowerPoint</Application>
  <PresentationFormat>Экран (4:3)</PresentationFormat>
  <Paragraphs>177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16</cp:revision>
  <dcterms:created xsi:type="dcterms:W3CDTF">2023-10-20T08:20:54Z</dcterms:created>
  <dcterms:modified xsi:type="dcterms:W3CDTF">2023-10-20T10:55:31Z</dcterms:modified>
</cp:coreProperties>
</file>